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3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5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2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10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08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28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5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5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8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7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4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3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1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8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0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HX3OH8U_Cv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DOVVTVr-Ja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F9267-AF85-4795-8EC8-5A563297D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22864"/>
            <a:ext cx="8825658" cy="2677648"/>
          </a:xfrm>
        </p:spPr>
        <p:txBody>
          <a:bodyPr/>
          <a:lstStyle/>
          <a:p>
            <a:pPr algn="ctr"/>
            <a:r>
              <a:rPr lang="nl-NL" dirty="0"/>
              <a:t>In-company-presentatie Verandertraject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3C80C5-DF2C-42E4-905F-9A9820865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100512"/>
            <a:ext cx="8825658" cy="1538287"/>
          </a:xfrm>
        </p:spPr>
        <p:txBody>
          <a:bodyPr>
            <a:normAutofit lnSpcReduction="10000"/>
          </a:bodyPr>
          <a:lstStyle/>
          <a:p>
            <a:r>
              <a:rPr lang="nl-NL" dirty="0"/>
              <a:t>Mechiel Gerding</a:t>
            </a:r>
          </a:p>
          <a:p>
            <a:r>
              <a:rPr lang="nl-NL" dirty="0"/>
              <a:t>Thomas van Breemen – Schneider</a:t>
            </a:r>
          </a:p>
          <a:p>
            <a:r>
              <a:rPr lang="nl-NL" dirty="0"/>
              <a:t>Marco Smit</a:t>
            </a:r>
          </a:p>
          <a:p>
            <a:r>
              <a:rPr lang="nl-NL" dirty="0"/>
              <a:t>Rudolf Haze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331741-FAE0-4ACF-9B34-C921C3EF8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3" y="4542663"/>
            <a:ext cx="1174814" cy="14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C2D53-99AD-4F08-AF30-668B7320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92FE1F-CF7D-4649-A2FD-D02395115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10032159" cy="3416301"/>
          </a:xfrm>
        </p:spPr>
        <p:txBody>
          <a:bodyPr/>
          <a:lstStyle/>
          <a:p>
            <a:r>
              <a:rPr lang="nl-NL" dirty="0"/>
              <a:t>Verandervoorstel</a:t>
            </a:r>
          </a:p>
          <a:p>
            <a:r>
              <a:rPr lang="nl-NL" dirty="0"/>
              <a:t>Verandertraject</a:t>
            </a:r>
          </a:p>
          <a:p>
            <a:r>
              <a:rPr lang="nl-NL" dirty="0"/>
              <a:t>Beroepsproducten</a:t>
            </a:r>
          </a:p>
          <a:p>
            <a:r>
              <a:rPr lang="nl-NL" dirty="0"/>
              <a:t>De vernieuwing</a:t>
            </a:r>
          </a:p>
          <a:p>
            <a:r>
              <a:rPr lang="nl-NL" dirty="0"/>
              <a:t>Legacy</a:t>
            </a:r>
          </a:p>
          <a:p>
            <a:r>
              <a:rPr lang="nl-NL" dirty="0"/>
              <a:t>Adviesplan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BAB3E11-97C8-4D70-9512-2F5CE0A8F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3" y="4542663"/>
            <a:ext cx="1174814" cy="14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5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B47D1-2EC8-4C02-ACC3-5D98188F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Verandervoorstel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84F128-5562-4595-8A99-92355BD70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03584" cy="3416300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Beweegactiviteiten in een wijk organiseren voor inactieve sporters in samenwerking in samenwerking met stakeholders en verenigingen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Persoonlijke interesse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Organisatieanalyse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verbeteren en uitbreiden van de promotiemix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Persoonlijke interesse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Vraag vanuit Sportbedrijf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7A05FD9-05DA-4D10-AC4B-CB8987365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3" y="4542663"/>
            <a:ext cx="1174814" cy="14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9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16F87-AAE5-4E11-856E-D14353BC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Verandertraject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3CE8D3-5401-4F48-A80A-D3FD049AF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Blok 2.1 Organisatie analyse + Werkbespreking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Blok 2.2 Prototype de Wiken en de Trisken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Blok 2.3 Uitvoering en implementatie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Blok 2.4 Monitoring en evaluatie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94BCE09-BEA3-4B44-AA8D-9A651535D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44" y="3149600"/>
            <a:ext cx="2619375" cy="23241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B18DC26-A224-4B60-8238-C210C4AE8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4542663"/>
            <a:ext cx="1174814" cy="14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0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9574B-B013-4D7A-BDA2-473CA703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Beroepsproducten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65FB8-1AFF-49B0-A2B3-7282EFE75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Video Beweegmarkt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https://www.youtube.com/watch?v=HX3OH8U_CvA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Video Jeugdsportfonds</a:t>
            </a:r>
          </a:p>
          <a:p>
            <a:endParaRPr lang="nl-NL" dirty="0"/>
          </a:p>
          <a:p>
            <a:r>
              <a:rPr lang="nl-NL" dirty="0"/>
              <a:t>Video Afdeling sport en bewegen</a:t>
            </a:r>
          </a:p>
          <a:p>
            <a:endParaRPr lang="nl-NL" dirty="0"/>
          </a:p>
          <a:p>
            <a:r>
              <a:rPr lang="nl-NL" dirty="0"/>
              <a:t>Blueprint Buursportvereniging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05C167-1303-46D8-9C5E-4A75B5CBC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4542663"/>
            <a:ext cx="1174814" cy="14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6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59E0F-13CC-4115-B5EE-02DF77E8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vernieuwing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E2020C-F82C-46E2-9753-A5BFAFBBE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Organisatiebeschrijving -&gt; up </a:t>
            </a:r>
            <a:r>
              <a:rPr lang="nl-NL" dirty="0" err="1"/>
              <a:t>to</a:t>
            </a:r>
            <a:r>
              <a:rPr lang="nl-NL" dirty="0"/>
              <a:t> date maken.</a:t>
            </a:r>
          </a:p>
          <a:p>
            <a:r>
              <a:rPr lang="nl-NL" dirty="0"/>
              <a:t>Video beweegmarkt -&gt; Promotie afgelopen editie, origineel beeldmateriaal om een aantrekkelijke video te maken.</a:t>
            </a:r>
          </a:p>
          <a:p>
            <a:r>
              <a:rPr lang="nl-NL" dirty="0"/>
              <a:t>Video Jeugdsportfonds -&gt; Nieuwe manier van informeren over het  jeugdsportfonds binnen de gemeente Smallingerland.</a:t>
            </a:r>
          </a:p>
          <a:p>
            <a:r>
              <a:rPr lang="nl-NL" dirty="0"/>
              <a:t>Video afdeling Sport &amp; Bewegen -&gt; korte en overzichtelijke manier om de werkzaamheden van de afdeling binnen Sportbedrijf Drachten in kaart te brengen.</a:t>
            </a:r>
          </a:p>
          <a:p>
            <a:r>
              <a:rPr lang="nl-NL" dirty="0"/>
              <a:t>Blueprint -&gt; een overzichtelijk en onderbouwd document voor het opzetten van een buurtsportvereniging binnen een wijk.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7AAD08-8A8C-469A-B5CE-96F46F3F6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3" y="4542663"/>
            <a:ext cx="1174814" cy="14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7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AFB2D-19D0-4CC6-8D88-EEC5CDF8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Legacy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6D0869-EAC0-405D-94C2-BB95D84FB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Legacy operationeel- en tactisch niveau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Beweegmarkt video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Jeugdsportfonds video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https://www.youtube.com/watch?v=DOVVTVr-JaQ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Afdeling sport en bewegen video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Blueprint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927206-0487-4431-81FF-DDE9F0B33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4542663"/>
            <a:ext cx="1174814" cy="14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0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B5766-5008-472D-B0D3-7C84ACF8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Adviesplan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389584-0C0F-4480-AB58-A6E046AEB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Blueprint gebruiken voor de wijk de Wiken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Organisatiebeschrijving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Enquête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Sportdeelname het laagst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Danielle buurtsportcoach</a:t>
            </a:r>
          </a:p>
          <a:p>
            <a:r>
              <a:rPr lang="nl-NL" dirty="0"/>
              <a:t>Route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Blueprint deel A&amp;B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03A461C-09EC-4DAE-B174-38EA72BC2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3" y="4542663"/>
            <a:ext cx="1174814" cy="14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7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4C8DB-71F4-461F-B73E-E0C4EA37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/>
          <a:lstStyle/>
          <a:p>
            <a:r>
              <a:rPr lang="nl-NL" dirty="0"/>
              <a:t>Teamproces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3FFD0E-C26D-48E0-8E12-FDC1342AA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Indicatoren: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Verantwoordelijkheid en waarderende houding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Investeren in functionele samenwerkingsverbanden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Actief bijdragen aan gezamenlijke doelen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Inbreng eigen opinie en doelstellingen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Inzet van constructieve communicatie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768E83-C506-4F6F-8EA4-DF989400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3" y="4542663"/>
            <a:ext cx="1174814" cy="1427839"/>
          </a:xfrm>
          <a:prstGeom prst="rect">
            <a:avLst/>
          </a:prstGeom>
        </p:spPr>
      </p:pic>
      <p:pic>
        <p:nvPicPr>
          <p:cNvPr id="6" name="Afbeelding 5" descr="Afbeelding met tafel, binnen, muur, persoon&#10;&#10;Beschrijving is gegenereerd met zeer hoge betrouwbaarheid">
            <a:extLst>
              <a:ext uri="{FF2B5EF4-FFF2-40B4-BE49-F238E27FC236}">
                <a16:creationId xmlns:a16="http://schemas.microsoft.com/office/drawing/2014/main" id="{972A3CD9-C8CA-4E53-AAA8-60C6518F4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262" y="570471"/>
            <a:ext cx="2419351" cy="1814513"/>
          </a:xfrm>
          <a:prstGeom prst="rect">
            <a:avLst/>
          </a:prstGeom>
        </p:spPr>
      </p:pic>
      <p:pic>
        <p:nvPicPr>
          <p:cNvPr id="8" name="Afbeelding 7" descr="Afbeelding met persoon, staand, binnen, gebouw&#10;&#10;Beschrijving is gegenereerd met hoge betrouwbaarheid">
            <a:extLst>
              <a:ext uri="{FF2B5EF4-FFF2-40B4-BE49-F238E27FC236}">
                <a16:creationId xmlns:a16="http://schemas.microsoft.com/office/drawing/2014/main" id="{99BA6DAE-40B2-438A-8855-A050E62C6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695" y="1859494"/>
            <a:ext cx="24765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27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Aangepast 6">
      <a:dk1>
        <a:srgbClr val="FFFFFF"/>
      </a:dk1>
      <a:lt1>
        <a:srgbClr val="7F7F7F"/>
      </a:lt1>
      <a:dk2>
        <a:srgbClr val="00733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009A48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167</TotalTime>
  <Words>266</Words>
  <Application>Microsoft Office PowerPoint</Application>
  <PresentationFormat>Breedbeeld</PresentationFormat>
  <Paragraphs>70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Ion-directiekamer</vt:lpstr>
      <vt:lpstr>In-company-presentatie Verandertraject </vt:lpstr>
      <vt:lpstr>Inhoud</vt:lpstr>
      <vt:lpstr>Verandervoorstel</vt:lpstr>
      <vt:lpstr>Verandertraject</vt:lpstr>
      <vt:lpstr>Beroepsproducten</vt:lpstr>
      <vt:lpstr>De vernieuwing</vt:lpstr>
      <vt:lpstr>Legacy</vt:lpstr>
      <vt:lpstr>Adviesplan</vt:lpstr>
      <vt:lpstr>Teamproces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In-company-presentatie Verandertraject</dc:title>
  <dc:creator>Marco Smit</dc:creator>
  <cp:lastModifiedBy>Gerding M, Mechiel</cp:lastModifiedBy>
  <cp:revision>12</cp:revision>
  <dcterms:created xsi:type="dcterms:W3CDTF">2018-06-18T11:56:48Z</dcterms:created>
  <dcterms:modified xsi:type="dcterms:W3CDTF">2018-06-20T06:52:35Z</dcterms:modified>
</cp:coreProperties>
</file>