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837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53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423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2103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408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428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958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959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18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603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674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943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130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516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888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303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68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35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youtube.com/watch?v=HX3OH8U_Cv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youtube.com/watch?v=DOVVTVr-JaQ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rgbClr val="00B050"/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2F9267-AF85-4795-8EC8-5A563297D2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22864"/>
            <a:ext cx="8825658" cy="2677648"/>
          </a:xfrm>
        </p:spPr>
        <p:txBody>
          <a:bodyPr/>
          <a:lstStyle/>
          <a:p>
            <a:pPr algn="ctr"/>
            <a:r>
              <a:rPr lang="nl-NL" dirty="0"/>
              <a:t>In-company-presentatie Verandertraject</a:t>
            </a:r>
            <a:br>
              <a:rPr lang="nl-NL" dirty="0"/>
            </a:b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F3C80C5-DF2C-42E4-905F-9A9820865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100512"/>
            <a:ext cx="8825658" cy="1538287"/>
          </a:xfrm>
        </p:spPr>
        <p:txBody>
          <a:bodyPr>
            <a:normAutofit lnSpcReduction="10000"/>
          </a:bodyPr>
          <a:lstStyle/>
          <a:p>
            <a:r>
              <a:rPr lang="nl-NL" dirty="0"/>
              <a:t>Mechiel Gerding</a:t>
            </a:r>
          </a:p>
          <a:p>
            <a:r>
              <a:rPr lang="nl-NL" dirty="0"/>
              <a:t>Thomas van Breemen – Schneider</a:t>
            </a:r>
          </a:p>
          <a:p>
            <a:r>
              <a:rPr lang="nl-NL" dirty="0"/>
              <a:t>Marco Smit</a:t>
            </a:r>
          </a:p>
          <a:p>
            <a:r>
              <a:rPr lang="nl-NL" dirty="0"/>
              <a:t>Rudolf Haze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0331741-FAE0-4ACF-9B34-C921C3EF8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0613" y="4542663"/>
            <a:ext cx="1174814" cy="142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CC2D53-99AD-4F08-AF30-668B73208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92FE1F-CF7D-4649-A2FD-D023951158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4953" y="2603500"/>
            <a:ext cx="10032159" cy="3416301"/>
          </a:xfrm>
        </p:spPr>
        <p:txBody>
          <a:bodyPr/>
          <a:lstStyle/>
          <a:p>
            <a:r>
              <a:rPr lang="nl-NL" dirty="0"/>
              <a:t>Verandervoorstel</a:t>
            </a:r>
          </a:p>
          <a:p>
            <a:r>
              <a:rPr lang="nl-NL" dirty="0"/>
              <a:t>Verandertraject</a:t>
            </a:r>
          </a:p>
          <a:p>
            <a:r>
              <a:rPr lang="nl-NL" dirty="0"/>
              <a:t>Beroepsproducten</a:t>
            </a:r>
          </a:p>
          <a:p>
            <a:r>
              <a:rPr lang="nl-NL" dirty="0"/>
              <a:t>De vernieuwing</a:t>
            </a:r>
          </a:p>
          <a:p>
            <a:r>
              <a:rPr lang="nl-NL" dirty="0"/>
              <a:t>Legacy</a:t>
            </a:r>
          </a:p>
          <a:p>
            <a:r>
              <a:rPr lang="nl-NL" dirty="0"/>
              <a:t>Adviesplan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BAB3E11-97C8-4D70-9512-2F5CE0A8F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0613" y="4542663"/>
            <a:ext cx="1174814" cy="142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54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9B47D1-2EC8-4C02-ACC3-5D98188FC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Verandervoorstel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84F128-5562-4595-8A99-92355BD70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003584" cy="3416300"/>
          </a:xfrm>
        </p:spPr>
        <p:txBody>
          <a:bodyPr>
            <a:normAutofit fontScale="92500" lnSpcReduction="20000"/>
          </a:bodyPr>
          <a:lstStyle/>
          <a:p>
            <a:r>
              <a:rPr lang="nl-NL" dirty="0"/>
              <a:t>Beweegactiviteiten in een wijk organiseren voor inactieve sporters in samenwerking in samenwerking met stakeholders en verenigingen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Persoonlijke interesse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Organisatieanalyse 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Het verbeteren en uitbreiden van de promotiemix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Persoonlijke interesse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Vraag vanuit Sportbedrijf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 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7A05FD9-05DA-4D10-AC4B-CB8987365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0613" y="4542663"/>
            <a:ext cx="1174814" cy="142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795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A16F87-AAE5-4E11-856E-D14353BC1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Verandertraject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3CE8D3-5401-4F48-A80A-D3FD049AF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Blok 2.1 Organisatie analyse + Werkbespreking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Blok 2.2 Prototype de Wiken en de Trisken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Blok 2.3 Uitvoering en implementatie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Blok 2.4 Monitoring en evaluatie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94BCE09-BEA3-4B44-AA8D-9A651535D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044" y="3149600"/>
            <a:ext cx="2619375" cy="23241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B18DC26-A224-4B60-8238-C210C4AE8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0613" y="4542663"/>
            <a:ext cx="1174814" cy="142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09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39574B-B013-4D7A-BDA2-473CA703B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Beroepsproducten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A65FB8-1AFF-49B0-A2B3-7282EFE75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Video Beweegmarkt</a:t>
            </a:r>
          </a:p>
          <a:p>
            <a:pPr marL="0" indent="0">
              <a:buNone/>
            </a:pPr>
            <a:r>
              <a:rPr lang="nl-NL" dirty="0">
                <a:hlinkClick r:id="rId2"/>
              </a:rPr>
              <a:t>https://www.youtube.com/watch?v=HX3OH8U_CvA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Video Jeugdsportfonds</a:t>
            </a:r>
          </a:p>
          <a:p>
            <a:endParaRPr lang="nl-NL" dirty="0"/>
          </a:p>
          <a:p>
            <a:r>
              <a:rPr lang="nl-NL" dirty="0"/>
              <a:t>Video Afdeling sport en bewegen</a:t>
            </a:r>
          </a:p>
          <a:p>
            <a:endParaRPr lang="nl-NL" dirty="0"/>
          </a:p>
          <a:p>
            <a:r>
              <a:rPr lang="nl-NL" dirty="0"/>
              <a:t>Blueprint Buursportvereniging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D05C167-1303-46D8-9C5E-4A75B5CBC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0613" y="4542663"/>
            <a:ext cx="1174814" cy="142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66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C59E0F-13CC-4115-B5EE-02DF77E8A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vernieuwing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5E2020C-F82C-46E2-9753-A5BFAFBBE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Organisatiebeschrijving -&gt; up </a:t>
            </a:r>
            <a:r>
              <a:rPr lang="nl-NL" dirty="0" err="1"/>
              <a:t>to</a:t>
            </a:r>
            <a:r>
              <a:rPr lang="nl-NL" dirty="0"/>
              <a:t> date maken.</a:t>
            </a:r>
          </a:p>
          <a:p>
            <a:r>
              <a:rPr lang="nl-NL" dirty="0"/>
              <a:t>Video beweegmarkt -&gt; Promotie afgelopen editie, origineel beeldmateriaal om een aantrekkelijke video te maken.</a:t>
            </a:r>
          </a:p>
          <a:p>
            <a:r>
              <a:rPr lang="nl-NL" dirty="0"/>
              <a:t>Video Jeugdsportfonds -&gt; Nieuwe manier van informeren over het  jeugdsportfonds binnen de gemeente Smallingerland.</a:t>
            </a:r>
          </a:p>
          <a:p>
            <a:r>
              <a:rPr lang="nl-NL" dirty="0"/>
              <a:t>Video afdeling Sport &amp; Bewegen -&gt; korte en overzichtelijke manier om de werkzaamheden van de afdeling binnen Sportbedrijf Drachten in kaart te brengen.</a:t>
            </a:r>
          </a:p>
          <a:p>
            <a:r>
              <a:rPr lang="nl-NL" dirty="0"/>
              <a:t>Blueprint -&gt; een overzichtelijk en onderbouwd document voor het opzetten van een buurtsportvereniging binnen een wijk.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C7AAD08-8A8C-469A-B5CE-96F46F3F6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0613" y="4542663"/>
            <a:ext cx="1174814" cy="142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675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BAFB2D-19D0-4CC6-8D88-EEC5CDF83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Legacy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B6D0869-EAC0-405D-94C2-BB95D84FB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Legacy operationeel- en tactisch niveau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 Beweegmarkt video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 Jeugdsportfonds video</a:t>
            </a:r>
          </a:p>
          <a:p>
            <a:pPr marL="0" indent="0">
              <a:buNone/>
            </a:pPr>
            <a:r>
              <a:rPr lang="nl-NL" dirty="0">
                <a:hlinkClick r:id="rId2"/>
              </a:rPr>
              <a:t>https://www.youtube.com/watch?v=DOVVTVr-JaQ</a:t>
            </a: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 Afdeling sport en bewegen video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 Blueprint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8927206-0487-4431-81FF-DDE9F0B33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0613" y="4542663"/>
            <a:ext cx="1174814" cy="142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00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4B5766-5008-472D-B0D3-7C84ACF83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Adviesplan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1389584-0C0F-4480-AB58-A6E046AEB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Blueprint gebruiken voor de wijk de Wiken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Organisatiebeschrijving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Enquête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Sportdeelname het laagst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Danielle buurtsportcoach</a:t>
            </a:r>
          </a:p>
          <a:p>
            <a:r>
              <a:rPr lang="nl-NL" dirty="0"/>
              <a:t>Route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Blueprint deel A&amp;B</a:t>
            </a:r>
          </a:p>
          <a:p>
            <a:pPr marL="0" indent="0">
              <a:buNone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03A461C-09EC-4DAE-B174-38EA72BC2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0613" y="4542663"/>
            <a:ext cx="1174814" cy="142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71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94C8DB-71F4-461F-B73E-E0C4EA373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</p:spPr>
        <p:txBody>
          <a:bodyPr/>
          <a:lstStyle/>
          <a:p>
            <a:r>
              <a:rPr lang="nl-NL" dirty="0"/>
              <a:t>Teamproces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3FFD0E-C26D-48E0-8E12-FDC1342AA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Indicatoren: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Verantwoordelijkheid en waarderende houding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Investeren in functionele samenwerkingsverbanden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Actief bijdragen aan gezamenlijke doelen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Inbreng eigen opinie en doelstellingen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Inzet van constructieve communicatie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0768E83-C506-4F6F-8EA4-DF989400C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0613" y="4542663"/>
            <a:ext cx="1174814" cy="1427839"/>
          </a:xfrm>
          <a:prstGeom prst="rect">
            <a:avLst/>
          </a:prstGeom>
        </p:spPr>
      </p:pic>
      <p:pic>
        <p:nvPicPr>
          <p:cNvPr id="6" name="Afbeelding 5" descr="Afbeelding met tafel, binnen, muur, persoon&#10;&#10;Beschrijving is gegenereerd met zeer hoge betrouwbaarheid">
            <a:extLst>
              <a:ext uri="{FF2B5EF4-FFF2-40B4-BE49-F238E27FC236}">
                <a16:creationId xmlns:a16="http://schemas.microsoft.com/office/drawing/2014/main" id="{972A3CD9-C8CA-4E53-AAA8-60C6518F4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1262" y="570471"/>
            <a:ext cx="2419351" cy="1814513"/>
          </a:xfrm>
          <a:prstGeom prst="rect">
            <a:avLst/>
          </a:prstGeom>
        </p:spPr>
      </p:pic>
      <p:pic>
        <p:nvPicPr>
          <p:cNvPr id="8" name="Afbeelding 7" descr="Afbeelding met persoon, staand, binnen, gebouw&#10;&#10;Beschrijving is gegenereerd met hoge betrouwbaarheid">
            <a:extLst>
              <a:ext uri="{FF2B5EF4-FFF2-40B4-BE49-F238E27FC236}">
                <a16:creationId xmlns:a16="http://schemas.microsoft.com/office/drawing/2014/main" id="{99BA6DAE-40B2-438A-8855-A050E62C64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0695" y="1859494"/>
            <a:ext cx="24765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272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-directiekamer">
  <a:themeElements>
    <a:clrScheme name="Aangepast 6">
      <a:dk1>
        <a:srgbClr val="FFFFFF"/>
      </a:dk1>
      <a:lt1>
        <a:srgbClr val="7F7F7F"/>
      </a:lt1>
      <a:dk2>
        <a:srgbClr val="00733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009A48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-directiekamer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-directiekamer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167</TotalTime>
  <Words>266</Words>
  <Application>Microsoft Office PowerPoint</Application>
  <PresentationFormat>Breedbeeld</PresentationFormat>
  <Paragraphs>70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Ion-directiekamer</vt:lpstr>
      <vt:lpstr>In-company-presentatie Verandertraject </vt:lpstr>
      <vt:lpstr>Inhoud</vt:lpstr>
      <vt:lpstr>Verandervoorstel</vt:lpstr>
      <vt:lpstr>Verandertraject</vt:lpstr>
      <vt:lpstr>Beroepsproducten</vt:lpstr>
      <vt:lpstr>De vernieuwing</vt:lpstr>
      <vt:lpstr>Legacy</vt:lpstr>
      <vt:lpstr>Adviesplan</vt:lpstr>
      <vt:lpstr>Teamproces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In-company-presentatie Verandertraject</dc:title>
  <dc:creator>Marco Smit</dc:creator>
  <cp:lastModifiedBy>Gerding M, Mechiel</cp:lastModifiedBy>
  <cp:revision>12</cp:revision>
  <dcterms:created xsi:type="dcterms:W3CDTF">2018-06-18T11:56:48Z</dcterms:created>
  <dcterms:modified xsi:type="dcterms:W3CDTF">2018-06-20T06:52:35Z</dcterms:modified>
</cp:coreProperties>
</file>